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8F"/>
    <a:srgbClr val="B9CDE7"/>
    <a:srgbClr val="CBD7E7"/>
    <a:srgbClr val="EBEEF6"/>
    <a:srgbClr val="16A2DC"/>
    <a:srgbClr val="D1F0FD"/>
    <a:srgbClr val="F5FCFF"/>
    <a:srgbClr val="FFE4C3"/>
    <a:srgbClr val="FFEFDC"/>
    <a:srgbClr val="F6A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77" autoAdjust="0"/>
    <p:restoredTop sz="83923" autoAdjust="0"/>
  </p:normalViewPr>
  <p:slideViewPr>
    <p:cSldViewPr snapToGrid="0" snapToObjects="1">
      <p:cViewPr varScale="1">
        <p:scale>
          <a:sx n="196" d="100"/>
          <a:sy n="196" d="100"/>
        </p:scale>
        <p:origin x="184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11/22/25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11/22/25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240B5-D95E-4836-FE97-BF01828485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25707" y="263511"/>
            <a:ext cx="1901942" cy="1157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AT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0D89AE-762A-F5A1-BE73-F350D335DD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AT" sz="6000" b="1" kern="1200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sz="6000" b="1" kern="1200" dirty="0">
              <a:solidFill>
                <a:srgbClr val="B9CDE7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1E0F86C-2B62-02E5-0B8B-F0754F4F7F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9CDE7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A796620C-8FA5-89F2-D247-CE5A6C4863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9CDE7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9CDE7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5C82900D-4BD1-0E7D-354D-19777D733A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B9CDE7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B9CDE7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F48E913D-E95F-8851-7B84-5FFC622095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392EA140-C194-11D2-8F97-D8B6E6BA82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487476" y="193875"/>
            <a:ext cx="1446185" cy="67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E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00498F">
                <a:alpha val="14902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>
                <a:solidFill>
                  <a:srgbClr val="00498F"/>
                </a:solidFill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Hervorhebung</a:t>
            </a:r>
            <a:endParaRPr lang="en-US" dirty="0">
              <a:solidFill>
                <a:srgbClr val="00498F"/>
              </a:solidFill>
              <a:latin typeface="Open Sans Medium" pitchFamily="2" charset="0"/>
              <a:ea typeface="Open Sans Medium" pitchFamily="2" charset="0"/>
              <a:cs typeface="Open Sans Medium" pitchFamily="2" charset="0"/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5495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Open Sans Medium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216</cp:revision>
  <cp:lastPrinted>2018-03-15T12:11:10Z</cp:lastPrinted>
  <dcterms:created xsi:type="dcterms:W3CDTF">2014-06-10T14:23:56Z</dcterms:created>
  <dcterms:modified xsi:type="dcterms:W3CDTF">2025-11-22T10:43:41Z</dcterms:modified>
  <cp:category/>
</cp:coreProperties>
</file>