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1"/>
  </p:sldMasterIdLst>
  <p:notesMasterIdLst>
    <p:notesMasterId r:id="rId7"/>
  </p:notesMasterIdLst>
  <p:handoutMasterIdLst>
    <p:handoutMasterId r:id="rId8"/>
  </p:handoutMasterIdLst>
  <p:sldIdLst>
    <p:sldId id="276" r:id="rId2"/>
    <p:sldId id="277" r:id="rId3"/>
    <p:sldId id="279" r:id="rId4"/>
    <p:sldId id="280" r:id="rId5"/>
    <p:sldId id="281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C37"/>
    <a:srgbClr val="BAD5BE"/>
    <a:srgbClr val="A8D5AF"/>
    <a:srgbClr val="F2F7F2"/>
    <a:srgbClr val="3EA547"/>
    <a:srgbClr val="B7DFB2"/>
    <a:srgbClr val="CDF4C9"/>
    <a:srgbClr val="F7FBF6"/>
    <a:srgbClr val="FFE4C3"/>
    <a:srgbClr val="FFE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17" autoAdjust="0"/>
    <p:restoredTop sz="83916" autoAdjust="0"/>
  </p:normalViewPr>
  <p:slideViewPr>
    <p:cSldViewPr snapToGrid="0" snapToObjects="1">
      <p:cViewPr varScale="1">
        <p:scale>
          <a:sx n="239" d="100"/>
          <a:sy n="239" d="100"/>
        </p:scale>
        <p:origin x="2392" y="1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847BA-75C4-1242-9322-4F7B0B52A82F}" type="datetime1">
              <a:rPr lang="en-US" smtClean="0"/>
              <a:t>11/15/25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CE3E4-3073-BE44-A973-090079668552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546271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98CB4-FC0D-3B4B-9463-0516CDDC8431}" type="datetime1">
              <a:rPr lang="en-US" smtClean="0"/>
              <a:t>11/15/25</a:t>
            </a:fld>
            <a:endParaRPr lang="de-A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8028A-0CFD-2940-8172-F44AC733F9C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571052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76BE7-45E9-148C-C1B3-EFD824C6D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6779FB-B8C5-CB00-8ECB-FB91FFFD44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80FD8B-6EEF-F5B0-0137-72E72C8ED4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946A6-6D85-A3F6-D1B8-148DC3E427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8028A-0CFD-2940-8172-F44AC733F9CE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84955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6928" y="1498616"/>
            <a:ext cx="7772400" cy="1775012"/>
          </a:xfrm>
        </p:spPr>
        <p:txBody>
          <a:bodyPr anchor="b">
            <a:noAutofit/>
          </a:bodyPr>
          <a:lstStyle>
            <a:lvl1pPr algn="l">
              <a:defRPr sz="4800" b="1" i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66928" y="3493008"/>
            <a:ext cx="6400800" cy="1075765"/>
          </a:xfrm>
        </p:spPr>
        <p:txBody>
          <a:bodyPr/>
          <a:lstStyle>
            <a:lvl1pPr marL="0" indent="0" algn="l">
              <a:buNone/>
              <a:defRPr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noProof="0" dirty="0" err="1"/>
              <a:t>Subtitle</a:t>
            </a:r>
            <a:endParaRPr lang="de-AT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908D29-E66E-CBED-E5D4-B97111EB4F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358927" y="207301"/>
            <a:ext cx="3419773" cy="1206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42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943585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1480" y="1743607"/>
            <a:ext cx="8385387" cy="293597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6000" b="1" smtClean="0">
                <a:solidFill>
                  <a:srgbClr val="BAD5BE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fld id="{3659D13B-1495-7544-BF5C-F1F138D92C9B}" type="slidenum">
              <a:rPr lang="en-AT" smtClean="0"/>
              <a:pPr/>
              <a:t>‹#›</a:t>
            </a:fld>
            <a:endParaRPr lang="en-AT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14754B-1329-C680-EB37-D135ABCBB7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751707" y="171450"/>
            <a:ext cx="2041495" cy="72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74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_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943585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1480" y="1743607"/>
            <a:ext cx="8385387" cy="293597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AT" sz="6000" b="1" kern="1200" smtClean="0">
                <a:solidFill>
                  <a:srgbClr val="BAD5BE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fld id="{3659D13B-1495-7544-BF5C-F1F138D92C9B}" type="slidenum">
              <a:rPr lang="en-AT" smtClean="0"/>
              <a:pPr/>
              <a:t>‹#›</a:t>
            </a:fld>
            <a:endParaRPr lang="en-US" sz="6000" b="1" kern="1200" dirty="0">
              <a:solidFill>
                <a:srgbClr val="BAD5BE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36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i="0" cap="none" baseline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noProof="0" dirty="0" err="1"/>
              <a:t>Subtitle</a:t>
            </a:r>
            <a:endParaRPr lang="de-AT" noProof="0" dirty="0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36C95280-7009-C3ED-6358-B27A133F2A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751707" y="171450"/>
            <a:ext cx="2041495" cy="72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778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880897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48066" y="1562832"/>
            <a:ext cx="4088268" cy="3105988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55934" y="1562832"/>
            <a:ext cx="4140000" cy="3105988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8F29F0-FC5F-E884-5623-3207F8C4EAA5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z="6000" b="1" kern="1200" smtClean="0">
                <a:solidFill>
                  <a:srgbClr val="BAD5BE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pPr lvl="0"/>
              <a:t>‹#›</a:t>
            </a:fld>
            <a:endParaRPr lang="en-US" sz="6000" b="1" kern="1200" dirty="0">
              <a:solidFill>
                <a:srgbClr val="BAD5BE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B8FC878E-ECC2-4F0E-2FE9-A74A498D68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751707" y="171450"/>
            <a:ext cx="2041495" cy="72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419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4" y="604306"/>
            <a:ext cx="388378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62464" y="1320800"/>
            <a:ext cx="3817649" cy="334802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0"/>
            <a:ext cx="4572000" cy="5143500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de-AT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8F29F0-FC5F-E884-5623-3207F8C4EAA5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z="6000" b="1" kern="1200" smtClean="0">
                <a:solidFill>
                  <a:srgbClr val="BAD5BE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pPr lvl="0"/>
              <a:t>‹#›</a:t>
            </a:fld>
            <a:endParaRPr lang="en-US" sz="6000" b="1" kern="1200" dirty="0">
              <a:solidFill>
                <a:srgbClr val="BAD5BE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83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1478" y="1664954"/>
            <a:ext cx="4024851" cy="4810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noProof="0" dirty="0"/>
              <a:t>Variation 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94270" y="2249424"/>
            <a:ext cx="3942060" cy="2440910"/>
          </a:xfrm>
        </p:spPr>
        <p:txBody>
          <a:bodyPr>
            <a:normAutofit/>
          </a:bodyPr>
          <a:lstStyle>
            <a:lvl1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772016" y="1656261"/>
            <a:ext cx="4024852" cy="4810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noProof="0" dirty="0"/>
              <a:t>Variation B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54807" y="2249424"/>
            <a:ext cx="3942060" cy="2440910"/>
          </a:xfrm>
        </p:spPr>
        <p:txBody>
          <a:bodyPr>
            <a:normAutofit/>
          </a:bodyPr>
          <a:lstStyle>
            <a:lvl1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670A65-A167-3D1A-BC11-139DAA112277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z="6000" b="1" kern="1200" smtClean="0">
                <a:solidFill>
                  <a:srgbClr val="BAD5BE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pPr lvl="0"/>
              <a:t>‹#›</a:t>
            </a:fld>
            <a:endParaRPr lang="en-US" sz="6000" b="1" kern="1200" dirty="0">
              <a:solidFill>
                <a:srgbClr val="BAD5BE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201EC082-5691-BF71-5B1F-D5D6B70186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751707" y="171450"/>
            <a:ext cx="2041495" cy="72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80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88F2EF5-2B24-2346-C14F-B25113541DB8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z="6000" b="1" kern="1200" smtClean="0">
                <a:solidFill>
                  <a:srgbClr val="BAD5BE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pPr lvl="0"/>
              <a:t>‹#›</a:t>
            </a:fld>
            <a:endParaRPr lang="en-US" sz="6000" b="1" kern="1200" dirty="0">
              <a:solidFill>
                <a:srgbClr val="BAD5BE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5ABE40EB-4D19-5D12-57DC-D01C724161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751707" y="171450"/>
            <a:ext cx="2041495" cy="72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91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A859FFD4-415B-C188-B9EB-49D933F773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751707" y="171450"/>
            <a:ext cx="2041495" cy="72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9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2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332" y="928143"/>
            <a:ext cx="8500536" cy="61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AT" noProof="0" dirty="0"/>
              <a:t>Click </a:t>
            </a:r>
            <a:r>
              <a:rPr lang="de-AT" noProof="0" dirty="0" err="1"/>
              <a:t>to</a:t>
            </a:r>
            <a:r>
              <a:rPr lang="de-AT" noProof="0" dirty="0"/>
              <a:t> </a:t>
            </a:r>
            <a:r>
              <a:rPr lang="de-AT" noProof="0" dirty="0" err="1"/>
              <a:t>edit</a:t>
            </a:r>
            <a:r>
              <a:rPr lang="de-AT" noProof="0" dirty="0"/>
              <a:t>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332" y="1743607"/>
            <a:ext cx="8500535" cy="2935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AT" noProof="0"/>
              <a:t>Click to edit Master text styles</a:t>
            </a:r>
          </a:p>
          <a:p>
            <a:pPr lvl="1"/>
            <a:r>
              <a:rPr lang="de-AT" noProof="0"/>
              <a:t>Second level</a:t>
            </a:r>
          </a:p>
          <a:p>
            <a:pPr lvl="2"/>
            <a:r>
              <a:rPr lang="de-AT" noProof="0"/>
              <a:t>Third level</a:t>
            </a:r>
          </a:p>
          <a:p>
            <a:pPr lvl="3"/>
            <a:r>
              <a:rPr lang="de-AT" noProof="0"/>
              <a:t>Fourth level</a:t>
            </a:r>
          </a:p>
          <a:p>
            <a:pPr lvl="4"/>
            <a:r>
              <a:rPr lang="de-AT" noProof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B66E00-01F0-2A54-3A10-43BD4AE95894}"/>
              </a:ext>
            </a:extLst>
          </p:cNvPr>
          <p:cNvSpPr/>
          <p:nvPr userDrawn="1"/>
        </p:nvSpPr>
        <p:spPr>
          <a:xfrm rot="2700000">
            <a:off x="-717736" y="3809358"/>
            <a:ext cx="2264645" cy="2264645"/>
          </a:xfrm>
          <a:prstGeom prst="rect">
            <a:avLst/>
          </a:prstGeom>
          <a:noFill/>
          <a:ln w="228600">
            <a:solidFill>
              <a:srgbClr val="006C37">
                <a:alpha val="10196"/>
              </a:srgbClr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4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2" r:id="rId3"/>
    <p:sldLayoutId id="2147483687" r:id="rId4"/>
    <p:sldLayoutId id="2147483688" r:id="rId5"/>
    <p:sldLayoutId id="2147483693" r:id="rId6"/>
    <p:sldLayoutId id="2147483689" r:id="rId7"/>
    <p:sldLayoutId id="2147483690" r:id="rId8"/>
    <p:sldLayoutId id="2147483691" r:id="rId9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chemeClr val="tx1">
              <a:lumMod val="85000"/>
              <a:lumOff val="15000"/>
            </a:schemeClr>
          </a:solidFill>
          <a:effectLst/>
          <a:latin typeface="Open Sans ExtraBold" panose="020B0606030504020204" pitchFamily="34" charset="0"/>
          <a:ea typeface="Open Sans ExtraBold" panose="020B0606030504020204" pitchFamily="34" charset="0"/>
          <a:cs typeface="Open Sans ExtraBold" panose="020B0606030504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pitchFamily="2" charset="2"/>
        <a:buChar char="§"/>
        <a:defRPr sz="24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.AppleSystemUIFont"/>
        <a:buChar char="–"/>
        <a:defRPr sz="20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Lucida Grande"/>
        <a:buChar char="‣"/>
        <a:defRPr sz="18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51B08-9245-7308-ED14-5220B004D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B6C31-ADBB-AC40-C8E2-2B2F7E6FF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928" y="1498616"/>
            <a:ext cx="7772400" cy="1775012"/>
          </a:xfrm>
        </p:spPr>
        <p:txBody>
          <a:bodyPr/>
          <a:lstStyle/>
          <a:p>
            <a:r>
              <a:rPr lang="en-US" dirty="0"/>
              <a:t>Titel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41F076-6716-A623-A486-2845074E5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928" y="3493008"/>
            <a:ext cx="6400800" cy="1075765"/>
          </a:xfrm>
        </p:spPr>
        <p:txBody>
          <a:bodyPr>
            <a:normAutofit/>
          </a:bodyPr>
          <a:lstStyle/>
          <a:p>
            <a:r>
              <a:rPr lang="en-US" dirty="0" err="1"/>
              <a:t>Untertitel</a:t>
            </a:r>
            <a:r>
              <a:rPr lang="en-US" dirty="0"/>
              <a:t>/Autor/Datum/…</a:t>
            </a:r>
          </a:p>
        </p:txBody>
      </p:sp>
    </p:spTree>
    <p:extLst>
      <p:ext uri="{BB962C8B-B14F-4D97-AF65-F5344CB8AC3E}">
        <p14:creationId xmlns:p14="http://schemas.microsoft.com/office/powerpoint/2010/main" val="792664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3290-34AD-5F05-BAA7-3D7ABE1DF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2" y="943585"/>
            <a:ext cx="8499600" cy="612000"/>
          </a:xfrm>
        </p:spPr>
        <p:txBody>
          <a:bodyPr/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32DDB-D7D0-4B73-D966-F9A8FEE29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743607"/>
            <a:ext cx="8385387" cy="2935970"/>
          </a:xfrm>
        </p:spPr>
        <p:txBody>
          <a:bodyPr/>
          <a:lstStyle/>
          <a:p>
            <a:r>
              <a:rPr lang="en-US" dirty="0" err="1"/>
              <a:t>Inhalt</a:t>
            </a:r>
            <a:r>
              <a:rPr lang="en-US" dirty="0"/>
              <a:t> </a:t>
            </a:r>
          </a:p>
          <a:p>
            <a:r>
              <a:rPr lang="en-US" dirty="0" err="1"/>
              <a:t>Inhalt</a:t>
            </a:r>
            <a:endParaRPr lang="en-US" dirty="0"/>
          </a:p>
          <a:p>
            <a:r>
              <a:rPr lang="en-US" dirty="0" err="1"/>
              <a:t>Inhalt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DE8CB4-A2F9-B862-BF42-2B162D72A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</p:spPr>
        <p:txBody>
          <a:bodyPr/>
          <a:lstStyle/>
          <a:p>
            <a:fld id="{3659D13B-1495-7544-BF5C-F1F138D92C9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0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319A-1311-5568-FF2E-C39AAA71E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Abschnittstitel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94972-2C48-C966-6C18-DBF9FA03A9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Untertitel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52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790C2-01ED-2085-7196-51C829DD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2" y="928143"/>
            <a:ext cx="8500536" cy="615967"/>
          </a:xfrm>
        </p:spPr>
        <p:txBody>
          <a:bodyPr/>
          <a:lstStyle/>
          <a:p>
            <a:r>
              <a:rPr lang="en-US"/>
              <a:t>Überschrift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BA631-8248-8CF0-A4B1-3E55E414D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478" y="1664954"/>
            <a:ext cx="4024851" cy="481012"/>
          </a:xfrm>
        </p:spPr>
        <p:txBody>
          <a:bodyPr/>
          <a:lstStyle/>
          <a:p>
            <a:r>
              <a:rPr lang="en-US"/>
              <a:t>Variante A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62349F-051C-BB60-9BEF-B98BBB8BC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270" y="2249424"/>
            <a:ext cx="3942060" cy="2440910"/>
          </a:xfrm>
        </p:spPr>
        <p:txBody>
          <a:bodyPr/>
          <a:lstStyle/>
          <a:p>
            <a:r>
              <a:rPr lang="en-US"/>
              <a:t>Inhalt</a:t>
            </a:r>
          </a:p>
          <a:p>
            <a:r>
              <a:rPr lang="en-US"/>
              <a:t>Inhalt</a:t>
            </a:r>
          </a:p>
          <a:p>
            <a:r>
              <a:rPr lang="en-US"/>
              <a:t>Inhalt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787701-37D4-68C6-7A1C-9A93321D04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72016" y="1656261"/>
            <a:ext cx="4024852" cy="481012"/>
          </a:xfrm>
        </p:spPr>
        <p:txBody>
          <a:bodyPr/>
          <a:lstStyle/>
          <a:p>
            <a:r>
              <a:rPr lang="en-US"/>
              <a:t>Variante B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74D8A-170F-0E06-C2C9-C603D00DD8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54807" y="2249424"/>
            <a:ext cx="3942060" cy="2440910"/>
          </a:xfrm>
        </p:spPr>
        <p:txBody>
          <a:bodyPr/>
          <a:lstStyle/>
          <a:p>
            <a:r>
              <a:rPr lang="en-US"/>
              <a:t>Inhalt</a:t>
            </a:r>
          </a:p>
          <a:p>
            <a:r>
              <a:rPr lang="en-US"/>
              <a:t>Inhalt</a:t>
            </a:r>
          </a:p>
          <a:p>
            <a:r>
              <a:rPr lang="en-US"/>
              <a:t>Inhalt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020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EB559F56-1641-A44C-3F38-D97ED2930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4" y="604306"/>
            <a:ext cx="3883780" cy="612000"/>
          </a:xfrm>
        </p:spPr>
        <p:txBody>
          <a:bodyPr anchor="ctr">
            <a:normAutofit/>
          </a:bodyPr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C37E31F-646A-D7C1-00FF-E2A0223F06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2464" y="1320800"/>
            <a:ext cx="3817649" cy="3348020"/>
          </a:xfrm>
        </p:spPr>
        <p:txBody>
          <a:bodyPr>
            <a:normAutofit/>
          </a:bodyPr>
          <a:lstStyle/>
          <a:p>
            <a:r>
              <a:rPr lang="en-US" dirty="0" err="1"/>
              <a:t>Inhalt</a:t>
            </a:r>
            <a:endParaRPr lang="en-US" dirty="0"/>
          </a:p>
          <a:p>
            <a:r>
              <a:rPr lang="en-US" b="1" dirty="0" err="1">
                <a:solidFill>
                  <a:srgbClr val="006C37"/>
                </a:solidFill>
              </a:rPr>
              <a:t>Hervorhebung</a:t>
            </a:r>
            <a:endParaRPr lang="en-US" b="1" dirty="0">
              <a:solidFill>
                <a:srgbClr val="006C37"/>
              </a:solidFill>
            </a:endParaRPr>
          </a:p>
          <a:p>
            <a:r>
              <a:rPr lang="en-US" dirty="0" err="1"/>
              <a:t>Inhalt</a:t>
            </a:r>
            <a:endParaRPr lang="en-US" dirty="0"/>
          </a:p>
        </p:txBody>
      </p:sp>
      <p:pic>
        <p:nvPicPr>
          <p:cNvPr id="6" name="Content Placeholder 5" descr="A computer on a table&#10;&#10;AI-generated content may be incorrect.">
            <a:extLst>
              <a:ext uri="{FF2B5EF4-FFF2-40B4-BE49-F238E27FC236}">
                <a16:creationId xmlns:a16="http://schemas.microsoft.com/office/drawing/2014/main" id="{177C6F23-4B7D-EFC8-2EB0-71466ACBF54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17836" r="31276" b="2"/>
          <a:stretch>
            <a:fillRect/>
          </a:stretch>
        </p:blipFill>
        <p:spPr>
          <a:xfrm>
            <a:off x="4572000" y="10"/>
            <a:ext cx="4572000" cy="5143490"/>
          </a:xfrm>
          <a:noFill/>
        </p:spPr>
      </p:pic>
    </p:spTree>
    <p:extLst>
      <p:ext uri="{BB962C8B-B14F-4D97-AF65-F5344CB8AC3E}">
        <p14:creationId xmlns:p14="http://schemas.microsoft.com/office/powerpoint/2010/main" val="207446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IF_Standar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5484</TotalTime>
  <Words>30</Words>
  <Application>Microsoft Macintosh PowerPoint</Application>
  <PresentationFormat>On-screen Show (16:9)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.AppleSystemUIFont</vt:lpstr>
      <vt:lpstr>Arial</vt:lpstr>
      <vt:lpstr>Calibri</vt:lpstr>
      <vt:lpstr>Lucida Grande</vt:lpstr>
      <vt:lpstr>Open Sans ExtraBold</vt:lpstr>
      <vt:lpstr>Open Sans Light</vt:lpstr>
      <vt:lpstr>Wingdings</vt:lpstr>
      <vt:lpstr>IF_Standard</vt:lpstr>
      <vt:lpstr>Titel</vt:lpstr>
      <vt:lpstr>Überschrift</vt:lpstr>
      <vt:lpstr>Abschnittstitel</vt:lpstr>
      <vt:lpstr>Überschrift</vt:lpstr>
      <vt:lpstr>Überschrift</vt:lpstr>
    </vt:vector>
  </TitlesOfParts>
  <Manager/>
  <Company>HTL Pinkafeld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Sophie Quaritsch</cp:lastModifiedBy>
  <cp:revision>215</cp:revision>
  <cp:lastPrinted>2018-03-15T12:11:10Z</cp:lastPrinted>
  <dcterms:created xsi:type="dcterms:W3CDTF">2014-06-10T14:23:56Z</dcterms:created>
  <dcterms:modified xsi:type="dcterms:W3CDTF">2025-11-15T11:20:42Z</dcterms:modified>
  <cp:category/>
</cp:coreProperties>
</file>