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76" r:id="rId2"/>
    <p:sldId id="277" r:id="rId3"/>
    <p:sldId id="27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C3"/>
    <a:srgbClr val="FFEFDC"/>
    <a:srgbClr val="F6A01D"/>
    <a:srgbClr val="F79F1B"/>
    <a:srgbClr val="FFE9C8"/>
    <a:srgbClr val="FFEBCE"/>
    <a:srgbClr val="FFE5C0"/>
    <a:srgbClr val="FFF1DD"/>
    <a:srgbClr val="E3600F"/>
    <a:srgbClr val="0541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67" autoAdjust="0"/>
    <p:restoredTop sz="83916" autoAdjust="0"/>
  </p:normalViewPr>
  <p:slideViewPr>
    <p:cSldViewPr snapToGrid="0" snapToObjects="1">
      <p:cViewPr varScale="1">
        <p:scale>
          <a:sx n="239" d="100"/>
          <a:sy n="239" d="100"/>
        </p:scale>
        <p:origin x="2528" y="1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847BA-75C4-1242-9322-4F7B0B52A82F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E3E4-3073-BE44-A973-09007966855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462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98CB4-FC0D-3B4B-9463-0516CDDC8431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028A-0CFD-2940-8172-F44AC733F9C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7105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76BE7-45E9-148C-C1B3-EFD824C6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779FB-B8C5-CB00-8ECB-FB91FFFD4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0FD8B-6EEF-F5B0-0137-72E72C8ED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946A6-6D85-A3F6-D1B8-148DC3E42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8028A-0CFD-2940-8172-F44AC733F9CE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49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6928" y="1498616"/>
            <a:ext cx="7772400" cy="1775012"/>
          </a:xfrm>
        </p:spPr>
        <p:txBody>
          <a:bodyPr anchor="b">
            <a:noAutofit/>
          </a:bodyPr>
          <a:lstStyle>
            <a:lvl1pPr algn="l">
              <a:defRPr sz="4800" b="1" i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928" y="3493008"/>
            <a:ext cx="6400800" cy="1075765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052081FB-95FD-DD4F-AD28-F14BECA5A4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18284" y="255442"/>
            <a:ext cx="3140728" cy="123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6D7A364-6C38-6EA1-2B9A-8BE786D148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3902" y="176034"/>
            <a:ext cx="1953766" cy="7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i="0" cap="none" baseline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0C7D0A8C-A4A7-4F6A-2B27-329F512CF8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3902" y="176034"/>
            <a:ext cx="1953766" cy="7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880897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8066" y="1562832"/>
            <a:ext cx="4088268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55934" y="1562832"/>
            <a:ext cx="4140000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D764B47-4FF4-6A11-3C10-B8F21EC0FE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3902" y="176034"/>
            <a:ext cx="1953766" cy="7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1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604306"/>
            <a:ext cx="388378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5143500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478" y="1664954"/>
            <a:ext cx="4024851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4270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16" y="1656261"/>
            <a:ext cx="4024852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54807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70A65-A167-3D1A-BC11-139DAA112277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46DB99C0-0A11-4863-8CE2-4B5DEAC204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3902" y="176034"/>
            <a:ext cx="1953766" cy="7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88F2EF5-2B24-2346-C14F-B25113541DB8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C9C5DE3-1BD3-6884-D319-BDAA9DC300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3902" y="176034"/>
            <a:ext cx="1953766" cy="7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54B0F275-B06D-7445-A16A-03B7708B3E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3902" y="176034"/>
            <a:ext cx="1953766" cy="76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8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noProof="0" dirty="0"/>
              <a:t>Click </a:t>
            </a:r>
            <a:r>
              <a:rPr lang="de-AT" noProof="0" dirty="0" err="1"/>
              <a:t>to</a:t>
            </a:r>
            <a:r>
              <a:rPr lang="de-AT" noProof="0" dirty="0"/>
              <a:t> </a:t>
            </a:r>
            <a:r>
              <a:rPr lang="de-AT" noProof="0" dirty="0" err="1"/>
              <a:t>edit</a:t>
            </a:r>
            <a:r>
              <a:rPr lang="de-AT" noProof="0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332" y="1743607"/>
            <a:ext cx="8500535" cy="293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noProof="0"/>
              <a:t>Click to edit Master text styles</a:t>
            </a:r>
          </a:p>
          <a:p>
            <a:pPr lvl="1"/>
            <a:r>
              <a:rPr lang="de-AT" noProof="0"/>
              <a:t>Second level</a:t>
            </a:r>
          </a:p>
          <a:p>
            <a:pPr lvl="2"/>
            <a:r>
              <a:rPr lang="de-AT" noProof="0"/>
              <a:t>Third level</a:t>
            </a:r>
          </a:p>
          <a:p>
            <a:pPr lvl="3"/>
            <a:r>
              <a:rPr lang="de-AT" noProof="0"/>
              <a:t>Fourth level</a:t>
            </a:r>
          </a:p>
          <a:p>
            <a:pPr lvl="4"/>
            <a:r>
              <a:rPr lang="de-AT" noProof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B66E00-01F0-2A54-3A10-43BD4AE95894}"/>
              </a:ext>
            </a:extLst>
          </p:cNvPr>
          <p:cNvSpPr/>
          <p:nvPr userDrawn="1"/>
        </p:nvSpPr>
        <p:spPr>
          <a:xfrm rot="2700000">
            <a:off x="-717736" y="3809358"/>
            <a:ext cx="2264645" cy="2264645"/>
          </a:xfrm>
          <a:prstGeom prst="rect">
            <a:avLst/>
          </a:prstGeom>
          <a:noFill/>
          <a:ln w="228600">
            <a:solidFill>
              <a:srgbClr val="F6A01D">
                <a:alpha val="10000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2" r:id="rId3"/>
    <p:sldLayoutId id="2147483687" r:id="rId4"/>
    <p:sldLayoutId id="2147483688" r:id="rId5"/>
    <p:sldLayoutId id="2147483693" r:id="rId6"/>
    <p:sldLayoutId id="2147483689" r:id="rId7"/>
    <p:sldLayoutId id="2147483690" r:id="rId8"/>
    <p:sldLayoutId id="2147483691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effectLst/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.AppleSystemUIFont"/>
        <a:buChar char="–"/>
        <a:defRPr sz="20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‣"/>
        <a:defRPr sz="18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1B08-9245-7308-ED14-5220B004D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6C31-ADBB-AC40-C8E2-2B2F7E6F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" y="1498616"/>
            <a:ext cx="7772400" cy="1775012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F076-6716-A623-A486-2845074E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493008"/>
            <a:ext cx="6400800" cy="1075765"/>
          </a:xfrm>
        </p:spPr>
        <p:txBody>
          <a:bodyPr>
            <a:normAutofit/>
          </a:bodyPr>
          <a:lstStyle/>
          <a:p>
            <a:r>
              <a:rPr lang="en-US" dirty="0" err="1"/>
              <a:t>Untertitel</a:t>
            </a:r>
            <a:r>
              <a:rPr lang="en-US" dirty="0"/>
              <a:t>/Autor/Datum/…</a:t>
            </a:r>
          </a:p>
        </p:txBody>
      </p:sp>
    </p:spTree>
    <p:extLst>
      <p:ext uri="{BB962C8B-B14F-4D97-AF65-F5344CB8AC3E}">
        <p14:creationId xmlns:p14="http://schemas.microsoft.com/office/powerpoint/2010/main" val="79266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3290-34AD-5F05-BAA7-3D7ABE1D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43585"/>
            <a:ext cx="8499600" cy="612000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2DDB-D7D0-4B73-D966-F9A8FEE2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743607"/>
            <a:ext cx="8385387" cy="2935970"/>
          </a:xfrm>
        </p:spPr>
        <p:txBody>
          <a:bodyPr/>
          <a:lstStyle/>
          <a:p>
            <a:r>
              <a:rPr lang="en-US" dirty="0" err="1"/>
              <a:t>Inhalt</a:t>
            </a:r>
            <a:r>
              <a:rPr lang="en-US" dirty="0"/>
              <a:t> </a:t>
            </a:r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E8CB4-A2F9-B862-BF42-2B162D72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</p:spPr>
        <p:txBody>
          <a:bodyPr/>
          <a:lstStyle/>
          <a:p>
            <a:fld id="{3659D13B-1495-7544-BF5C-F1F138D92C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19A-1311-5568-FF2E-C39AAA71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Abschnittstitel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94972-2C48-C966-6C18-DBF9FA03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2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90C2-01ED-2085-7196-51C829DD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</p:spPr>
        <p:txBody>
          <a:bodyPr/>
          <a:lstStyle/>
          <a:p>
            <a:r>
              <a:rPr lang="en-US"/>
              <a:t>Überschrift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A631-8248-8CF0-A4B1-3E55E414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478" y="1664954"/>
            <a:ext cx="4024851" cy="481012"/>
          </a:xfrm>
        </p:spPr>
        <p:txBody>
          <a:bodyPr/>
          <a:lstStyle/>
          <a:p>
            <a:r>
              <a:rPr lang="en-US"/>
              <a:t>Variante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2349F-051C-BB60-9BEF-B98BBB8B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270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7701-37D4-68C6-7A1C-9A93321D0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2016" y="1656261"/>
            <a:ext cx="4024852" cy="481012"/>
          </a:xfrm>
        </p:spPr>
        <p:txBody>
          <a:bodyPr/>
          <a:lstStyle/>
          <a:p>
            <a:r>
              <a:rPr lang="en-US"/>
              <a:t>Variante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74D8A-170F-0E06-C2C9-C603D00DD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4807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2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B559F56-1641-A44C-3F38-D97ED29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4" y="604306"/>
            <a:ext cx="3883780" cy="61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37E31F-646A-D7C1-00FF-E2A0223F0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b="1" dirty="0" err="1">
                <a:solidFill>
                  <a:srgbClr val="F6A01D"/>
                </a:solidFill>
              </a:rPr>
              <a:t>Hervorhebung</a:t>
            </a:r>
            <a:endParaRPr lang="en-US" b="1" dirty="0">
              <a:solidFill>
                <a:srgbClr val="F6A01D"/>
              </a:solidFill>
            </a:endParaRPr>
          </a:p>
          <a:p>
            <a:r>
              <a:rPr lang="en-US" dirty="0" err="1"/>
              <a:t>Inhalt</a:t>
            </a:r>
            <a:endParaRPr lang="en-US" dirty="0"/>
          </a:p>
        </p:txBody>
      </p:sp>
      <p:pic>
        <p:nvPicPr>
          <p:cNvPr id="6" name="Content Placeholder 5" descr="A computer on a table&#10;&#10;AI-generated content may be incorrect.">
            <a:extLst>
              <a:ext uri="{FF2B5EF4-FFF2-40B4-BE49-F238E27FC236}">
                <a16:creationId xmlns:a16="http://schemas.microsoft.com/office/drawing/2014/main" id="{177C6F23-4B7D-EFC8-2EB0-71466ACBF5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7836" r="31276" b="2"/>
          <a:stretch>
            <a:fillRect/>
          </a:stretch>
        </p:blipFill>
        <p:spPr>
          <a:xfrm>
            <a:off x="4572000" y="10"/>
            <a:ext cx="4572000" cy="5143490"/>
          </a:xfrm>
          <a:noFill/>
        </p:spPr>
      </p:pic>
    </p:spTree>
    <p:extLst>
      <p:ext uri="{BB962C8B-B14F-4D97-AF65-F5344CB8AC3E}">
        <p14:creationId xmlns:p14="http://schemas.microsoft.com/office/powerpoint/2010/main" val="2074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F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5480</TotalTime>
  <Words>30</Words>
  <Application>Microsoft Macintosh PowerPoint</Application>
  <PresentationFormat>On-screen Show (16:9)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.AppleSystemUIFont</vt:lpstr>
      <vt:lpstr>Arial</vt:lpstr>
      <vt:lpstr>Calibri</vt:lpstr>
      <vt:lpstr>Lucida Grande</vt:lpstr>
      <vt:lpstr>Open Sans ExtraBold</vt:lpstr>
      <vt:lpstr>Open Sans Light</vt:lpstr>
      <vt:lpstr>Wingdings</vt:lpstr>
      <vt:lpstr>IF_Standard</vt:lpstr>
      <vt:lpstr>Titel</vt:lpstr>
      <vt:lpstr>Überschrift</vt:lpstr>
      <vt:lpstr>Abschnittstitel</vt:lpstr>
      <vt:lpstr>Überschrift</vt:lpstr>
      <vt:lpstr>Überschrift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213</cp:revision>
  <cp:lastPrinted>2018-03-15T12:11:10Z</cp:lastPrinted>
  <dcterms:created xsi:type="dcterms:W3CDTF">2014-06-10T14:23:56Z</dcterms:created>
  <dcterms:modified xsi:type="dcterms:W3CDTF">2025-11-15T11:18:07Z</dcterms:modified>
  <cp:category/>
</cp:coreProperties>
</file>