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</p:sldIdLst>
  <p:sldSz cx="10691813" cy="15119350"/>
  <p:notesSz cx="6858000" cy="9144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6224" userDrawn="1">
          <p15:clr>
            <a:srgbClr val="A4A3A4"/>
          </p15:clr>
        </p15:guide>
        <p15:guide id="3" pos="464" userDrawn="1">
          <p15:clr>
            <a:srgbClr val="A4A3A4"/>
          </p15:clr>
        </p15:guide>
        <p15:guide id="4" orient="horz" pos="85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37"/>
    <a:srgbClr val="F2F7F2"/>
    <a:srgbClr val="3EA547"/>
    <a:srgbClr val="F7FBF6"/>
    <a:srgbClr val="16A2DC"/>
    <a:srgbClr val="F5FCFF"/>
    <a:srgbClr val="CF2127"/>
    <a:srgbClr val="FDF5F2"/>
    <a:srgbClr val="E7600C"/>
    <a:srgbClr val="FEF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5"/>
    <p:restoredTop sz="94882"/>
  </p:normalViewPr>
  <p:slideViewPr>
    <p:cSldViewPr snapToGrid="0" snapToObjects="1">
      <p:cViewPr varScale="1">
        <p:scale>
          <a:sx n="92" d="100"/>
          <a:sy n="92" d="100"/>
        </p:scale>
        <p:origin x="5432" y="216"/>
      </p:cViewPr>
      <p:guideLst>
        <p:guide orient="horz" pos="1162"/>
        <p:guide pos="6224"/>
        <p:guide pos="464"/>
        <p:guide orient="horz" pos="85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077" y="2112581"/>
            <a:ext cx="6863917" cy="665342"/>
          </a:xfrm>
          <a:prstGeom prst="rect">
            <a:avLst/>
          </a:prstGeom>
        </p:spPr>
        <p:txBody>
          <a:bodyPr anchor="ctr"/>
          <a:lstStyle>
            <a:lvl1pPr algn="l">
              <a:defRPr sz="5400" b="1" i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078" y="3814260"/>
            <a:ext cx="9221689" cy="9192509"/>
          </a:xfrm>
          <a:prstGeom prst="rect">
            <a:avLst/>
          </a:prstGeom>
        </p:spPr>
        <p:txBody>
          <a:bodyPr/>
          <a:lstStyle>
            <a:lvl1pPr marL="493713" indent="-476250">
              <a:lnSpc>
                <a:spcPct val="100000"/>
              </a:lnSpc>
              <a:tabLst/>
              <a:defRPr sz="24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933450" indent="-387350">
              <a:lnSpc>
                <a:spcPct val="100000"/>
              </a:lnSpc>
              <a:tabLst/>
              <a:defRPr sz="20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lnSpc>
                <a:spcPct val="100000"/>
              </a:lnSpc>
              <a:defRPr sz="16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lnSpc>
                <a:spcPct val="100000"/>
              </a:lnSpc>
              <a:defRPr sz="16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lnSpc>
                <a:spcPct val="100000"/>
              </a:lnSpc>
              <a:defRPr sz="16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A9A2717-3FAD-1A05-A31E-E77F3FA4FB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1077" y="2823585"/>
            <a:ext cx="9221689" cy="665342"/>
          </a:xfrm>
          <a:prstGeom prst="rect">
            <a:avLst/>
          </a:prstGeom>
        </p:spPr>
        <p:txBody>
          <a:bodyPr/>
          <a:lstStyle>
            <a:lvl1pPr marL="17463" indent="0">
              <a:buNone/>
              <a:defRPr lang="en-US" sz="2800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546100" indent="0">
              <a:buNone/>
              <a:defRPr lang="en-US" sz="2400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2pPr>
            <a:lvl3pPr marL="1069208" indent="0">
              <a:buNone/>
              <a:defRPr lang="en-US" sz="1800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3pPr>
            <a:lvl4pPr marL="1603812" indent="0">
              <a:buNone/>
              <a:defRPr lang="en-US" sz="1800" b="1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4pPr>
            <a:lvl5pPr marL="2138416" indent="0">
              <a:buNone/>
              <a:defRPr lang="en-US" sz="1800" b="1" i="0">
                <a:solidFill>
                  <a:schemeClr val="tx1">
                    <a:lumMod val="85000"/>
                    <a:lumOff val="15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5pPr>
          </a:lstStyle>
          <a:p>
            <a:pPr marL="493713" lvl="0" indent="-476250">
              <a:tabLst/>
            </a:pPr>
            <a:r>
              <a:rPr lang="en-US" dirty="0"/>
              <a:t>Click to edit Master text styles</a:t>
            </a:r>
          </a:p>
          <a:p>
            <a:pPr marL="933450" lvl="1" indent="-387350">
              <a:tabLst/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69F3E4-0C1B-D5F6-178F-B00100EDF6A6}"/>
              </a:ext>
            </a:extLst>
          </p:cNvPr>
          <p:cNvSpPr/>
          <p:nvPr userDrawn="1"/>
        </p:nvSpPr>
        <p:spPr>
          <a:xfrm rot="2700000">
            <a:off x="-1651786" y="12017723"/>
            <a:ext cx="4721692" cy="4721692"/>
          </a:xfrm>
          <a:prstGeom prst="rect">
            <a:avLst/>
          </a:prstGeom>
          <a:noFill/>
          <a:ln w="342900">
            <a:solidFill>
              <a:srgbClr val="006C37">
                <a:alpha val="14902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9C51F2-84A9-D36D-158E-C8DB86AB7C7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777535" y="272928"/>
            <a:ext cx="3419773" cy="120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6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1069208" rtl="0" eaLnBrk="1" latinLnBrk="0" hangingPunct="1">
        <a:lnSpc>
          <a:spcPct val="90000"/>
        </a:lnSpc>
        <a:spcBef>
          <a:spcPct val="0"/>
        </a:spcBef>
        <a:buNone/>
        <a:defRPr sz="6600" b="1" kern="1200">
          <a:solidFill>
            <a:srgbClr val="044278"/>
          </a:solidFill>
          <a:latin typeface="Arial" charset="0"/>
          <a:ea typeface="Arial" charset="0"/>
          <a:cs typeface="Arial" charset="0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6000" kern="1200">
          <a:solidFill>
            <a:srgbClr val="F3B229"/>
          </a:solidFill>
          <a:latin typeface="Arial" charset="0"/>
          <a:ea typeface="Arial" charset="0"/>
          <a:cs typeface="Arial" charset="0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5400" kern="1200">
          <a:solidFill>
            <a:srgbClr val="F3B229"/>
          </a:solidFill>
          <a:latin typeface="Arial" charset="0"/>
          <a:ea typeface="Arial" charset="0"/>
          <a:cs typeface="Arial" charset="0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4400" kern="1200">
          <a:solidFill>
            <a:srgbClr val="F3B229"/>
          </a:solidFill>
          <a:latin typeface="Arial" charset="0"/>
          <a:ea typeface="Arial" charset="0"/>
          <a:cs typeface="Arial" charset="0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4400" kern="1200">
          <a:solidFill>
            <a:srgbClr val="F3B229"/>
          </a:solidFill>
          <a:latin typeface="Arial" charset="0"/>
          <a:ea typeface="Arial" charset="0"/>
          <a:cs typeface="Arial" charset="0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4400" kern="1200">
          <a:solidFill>
            <a:srgbClr val="F3B229"/>
          </a:solidFill>
          <a:latin typeface="Arial" charset="0"/>
          <a:ea typeface="Arial" charset="0"/>
          <a:cs typeface="Arial" charset="0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4A77E-0BBF-E816-97F1-A725E6AEA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Titel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0CA0-70A2-D82F-925A-3AC0FEAD5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463" indent="0">
              <a:buNone/>
            </a:pPr>
            <a:r>
              <a:rPr lang="en-US" b="1" dirty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Ziel</a:t>
            </a:r>
          </a:p>
          <a:p>
            <a:pPr marL="17463" indent="0">
              <a:buNone/>
            </a:pP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Inhalt</a:t>
            </a:r>
            <a:br>
              <a:rPr lang="en-US" dirty="0"/>
            </a:b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Inhalt</a:t>
            </a:r>
            <a:br>
              <a:rPr lang="en-US" dirty="0"/>
            </a:b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Inhalt</a:t>
            </a:r>
            <a:endParaRPr lang="en-US" dirty="0">
              <a:latin typeface="Open Sans Light" panose="020B0606030504020204" pitchFamily="34" charset="0"/>
              <a:ea typeface="Open Sans Light" panose="020B0606030504020204" pitchFamily="34" charset="0"/>
              <a:cs typeface="Open Sans Light" panose="020B0606030504020204" pitchFamily="34" charset="0"/>
            </a:endParaRPr>
          </a:p>
          <a:p>
            <a:pPr marL="17463" indent="0">
              <a:buNone/>
            </a:pPr>
            <a:endParaRPr lang="en-US" dirty="0">
              <a:latin typeface="Open Sans Light" panose="020B0606030504020204" pitchFamily="34" charset="0"/>
              <a:ea typeface="Open Sans Light" panose="020B0606030504020204" pitchFamily="34" charset="0"/>
              <a:cs typeface="Open Sans Light" panose="020B0606030504020204" pitchFamily="34" charset="0"/>
            </a:endParaRPr>
          </a:p>
          <a:p>
            <a:pPr marL="17463" indent="0">
              <a:buNone/>
            </a:pPr>
            <a:r>
              <a:rPr lang="en-US" b="1" dirty="0" err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Projektumfang</a:t>
            </a:r>
            <a:endParaRPr lang="en-US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  <a:p>
            <a:pPr marL="17463" indent="0">
              <a:buNone/>
            </a:pP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Inhalt</a:t>
            </a:r>
            <a:br>
              <a:rPr lang="en-US" dirty="0"/>
            </a:b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Inhalt</a:t>
            </a:r>
            <a:br>
              <a:rPr lang="en-US" dirty="0"/>
            </a:b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Inhalt</a:t>
            </a:r>
            <a:endParaRPr lang="en-US" dirty="0">
              <a:latin typeface="Open Sans Light" panose="020B0606030504020204" pitchFamily="34" charset="0"/>
              <a:ea typeface="Open Sans Light" panose="020B0606030504020204" pitchFamily="34" charset="0"/>
              <a:cs typeface="Open Sans Light" panose="020B0606030504020204" pitchFamily="34" charset="0"/>
            </a:endParaRPr>
          </a:p>
          <a:p>
            <a:pPr marL="17463" indent="0">
              <a:buNone/>
            </a:pPr>
            <a:b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</a:br>
            <a:endParaRPr lang="en-US" dirty="0">
              <a:latin typeface="Open Sans Light" panose="020B0606030504020204" pitchFamily="34" charset="0"/>
              <a:ea typeface="Open Sans Light" panose="020B0606030504020204" pitchFamily="34" charset="0"/>
              <a:cs typeface="Open Sans Light" panose="020B0606030504020204" pitchFamily="34" charset="0"/>
            </a:endParaRPr>
          </a:p>
          <a:p>
            <a:pPr marL="17463" indent="0">
              <a:buNone/>
            </a:pPr>
            <a:r>
              <a:rPr lang="en-US" b="1" dirty="0" err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Ergebnis</a:t>
            </a:r>
            <a:endParaRPr lang="en-US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  <a:p>
            <a:pPr marL="17463" indent="0">
              <a:buNone/>
            </a:pP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Lorem ipsum dolor sit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amet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,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consectetur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adipiscing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elit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. Donec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vulputate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et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massa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at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aliquet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.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Nullam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ut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tempor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nunc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.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Curabitur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eu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ipsum in dui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dapibus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volutpat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vitae vestibulum </a:t>
            </a:r>
            <a:r>
              <a:rPr lang="en-US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nibh</a:t>
            </a:r>
            <a:r>
              <a:rPr lang="en-US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201AC-F808-66A9-9960-6ACCF9C224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0" dirty="0" err="1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Untertitel</a:t>
            </a:r>
            <a:endParaRPr lang="en-US" b="0" dirty="0">
              <a:latin typeface="Open Sans Light" panose="020B0606030504020204" pitchFamily="34" charset="0"/>
              <a:ea typeface="Open Sans Light" panose="020B0606030504020204" pitchFamily="34" charset="0"/>
              <a:cs typeface="Open Sans Light" panose="020B0606030504020204" pitchFamily="34" charset="0"/>
            </a:endParaRPr>
          </a:p>
        </p:txBody>
      </p:sp>
      <p:pic>
        <p:nvPicPr>
          <p:cNvPr id="8" name="Picture 7" descr="A computer on a table&#10;&#10;AI-generated content may be incorrect.">
            <a:extLst>
              <a:ext uri="{FF2B5EF4-FFF2-40B4-BE49-F238E27FC236}">
                <a16:creationId xmlns:a16="http://schemas.microsoft.com/office/drawing/2014/main" id="{D112CBA9-231D-8A0B-653B-2B77886FCD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292" r="16959"/>
          <a:stretch>
            <a:fillRect/>
          </a:stretch>
        </p:blipFill>
        <p:spPr>
          <a:xfrm>
            <a:off x="4605251" y="3629608"/>
            <a:ext cx="6086562" cy="478090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37141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33C76B1-04A0-0A48-9360-38B3A901F7B4}" vid="{485D670E-7BD9-CB4F-89B6-AB10586828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49</Words>
  <Application>Microsoft Macintosh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 ExtraBold</vt:lpstr>
      <vt:lpstr>Open Sans Light</vt:lpstr>
      <vt:lpstr>Office Theme</vt:lpstr>
      <vt:lpstr>Titel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27</cp:revision>
  <cp:lastPrinted>2017-11-24T17:47:23Z</cp:lastPrinted>
  <dcterms:created xsi:type="dcterms:W3CDTF">2018-03-05T13:51:43Z</dcterms:created>
  <dcterms:modified xsi:type="dcterms:W3CDTF">2025-11-15T11:52:57Z</dcterms:modified>
  <cp:category/>
</cp:coreProperties>
</file>