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9" r:id="rId2"/>
  </p:sldIdLst>
  <p:sldSz cx="15119350" cy="10691813"/>
  <p:notesSz cx="6858000" cy="9144000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22" userDrawn="1">
          <p15:clr>
            <a:srgbClr val="A4A3A4"/>
          </p15:clr>
        </p15:guide>
        <p15:guide id="2" pos="8801" userDrawn="1">
          <p15:clr>
            <a:srgbClr val="A4A3A4"/>
          </p15:clr>
        </p15:guide>
        <p15:guide id="3" pos="656" userDrawn="1">
          <p15:clr>
            <a:srgbClr val="A4A3A4"/>
          </p15:clr>
        </p15:guide>
        <p15:guide id="4" orient="horz" pos="6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2127"/>
    <a:srgbClr val="FDF5F2"/>
    <a:srgbClr val="E7600C"/>
    <a:srgbClr val="FEF8F4"/>
    <a:srgbClr val="FDEADF"/>
    <a:srgbClr val="E3600F"/>
    <a:srgbClr val="E3AA86"/>
    <a:srgbClr val="FFFAF6"/>
    <a:srgbClr val="F3B229"/>
    <a:srgbClr val="0442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77"/>
    <p:restoredTop sz="94882"/>
  </p:normalViewPr>
  <p:slideViewPr>
    <p:cSldViewPr snapToGrid="0" snapToObjects="1">
      <p:cViewPr varScale="1">
        <p:scale>
          <a:sx n="131" d="100"/>
          <a:sy n="131" d="100"/>
        </p:scale>
        <p:origin x="2680" y="184"/>
      </p:cViewPr>
      <p:guideLst>
        <p:guide orient="horz" pos="822"/>
        <p:guide pos="8801"/>
        <p:guide pos="656"/>
        <p:guide orient="horz" pos="6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128" y="1493935"/>
            <a:ext cx="9706302" cy="470504"/>
          </a:xfrm>
          <a:prstGeom prst="rect">
            <a:avLst/>
          </a:prstGeom>
        </p:spPr>
        <p:txBody>
          <a:bodyPr anchor="ctr"/>
          <a:lstStyle>
            <a:lvl1pPr algn="l">
              <a:defRPr sz="7636" b="1" i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129" y="2697296"/>
            <a:ext cx="13040440" cy="7165161"/>
          </a:xfrm>
          <a:prstGeom prst="rect">
            <a:avLst/>
          </a:prstGeom>
        </p:spPr>
        <p:txBody>
          <a:bodyPr/>
          <a:lstStyle>
            <a:lvl1pPr marL="698160" indent="-673465">
              <a:lnSpc>
                <a:spcPct val="100000"/>
              </a:lnSpc>
              <a:tabLst/>
              <a:defRPr sz="3394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1319992" indent="-547752">
              <a:lnSpc>
                <a:spcPct val="100000"/>
              </a:lnSpc>
              <a:tabLst/>
              <a:defRPr sz="2828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lnSpc>
                <a:spcPct val="100000"/>
              </a:lnSpc>
              <a:defRPr sz="2263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lnSpc>
                <a:spcPct val="100000"/>
              </a:lnSpc>
              <a:defRPr sz="2263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lnSpc>
                <a:spcPct val="100000"/>
              </a:lnSpc>
              <a:defRPr sz="2263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5A9A2717-3FAD-1A05-A31E-E77F3FA4FB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4128" y="2111032"/>
            <a:ext cx="13040440" cy="470504"/>
          </a:xfrm>
          <a:prstGeom prst="rect">
            <a:avLst/>
          </a:prstGeom>
        </p:spPr>
        <p:txBody>
          <a:bodyPr/>
          <a:lstStyle>
            <a:lvl1pPr marL="24694" indent="0">
              <a:buNone/>
              <a:defRPr lang="en-US" sz="3959" b="1" i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772240" indent="0">
              <a:buNone/>
              <a:defRPr lang="en-US" sz="3394" b="1" i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2pPr>
            <a:lvl3pPr marL="1511967" indent="0">
              <a:buNone/>
              <a:defRPr lang="en-US" sz="2545" b="1" i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3pPr>
            <a:lvl4pPr marL="2267951" indent="0">
              <a:buNone/>
              <a:defRPr lang="en-US" sz="2545" b="1" i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4pPr>
            <a:lvl5pPr marL="3023934" indent="0">
              <a:buNone/>
              <a:defRPr lang="en-US" sz="2545" b="1" i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5pPr>
          </a:lstStyle>
          <a:p>
            <a:pPr marL="698160" lvl="0" indent="-673465">
              <a:tabLst/>
            </a:pPr>
            <a:r>
              <a:rPr lang="en-US" dirty="0"/>
              <a:t>Click to edit Master text styles</a:t>
            </a:r>
          </a:p>
          <a:p>
            <a:pPr marL="1319992" lvl="1" indent="-547752">
              <a:tabLst/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 userDrawn="1">
          <p15:clr>
            <a:srgbClr val="FBAE40"/>
          </p15:clr>
        </p15:guide>
        <p15:guide id="2" pos="476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5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721B7E-ADBE-EB1C-E420-C8C4D2EEF8E0}"/>
              </a:ext>
            </a:extLst>
          </p:cNvPr>
          <p:cNvSpPr/>
          <p:nvPr userDrawn="1"/>
        </p:nvSpPr>
        <p:spPr>
          <a:xfrm rot="2700000">
            <a:off x="-1553815" y="7576352"/>
            <a:ext cx="4721692" cy="4721692"/>
          </a:xfrm>
          <a:prstGeom prst="rect">
            <a:avLst/>
          </a:prstGeom>
          <a:noFill/>
          <a:ln w="342900">
            <a:solidFill>
              <a:srgbClr val="CF2127">
                <a:alpha val="14902"/>
              </a:srgbClr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DC26E1-002D-1606-1A8E-2EC77823011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266176" y="302356"/>
            <a:ext cx="3805576" cy="1386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16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1511967" rtl="0" eaLnBrk="1" latinLnBrk="0" hangingPunct="1">
        <a:lnSpc>
          <a:spcPct val="90000"/>
        </a:lnSpc>
        <a:spcBef>
          <a:spcPct val="0"/>
        </a:spcBef>
        <a:buNone/>
        <a:defRPr sz="9333" b="1" kern="1200">
          <a:solidFill>
            <a:srgbClr val="044278"/>
          </a:solidFill>
          <a:latin typeface="Arial" charset="0"/>
          <a:ea typeface="Arial" charset="0"/>
          <a:cs typeface="Arial" charset="0"/>
        </a:defRPr>
      </a:lvl1pPr>
    </p:titleStyle>
    <p:bodyStyle>
      <a:lvl1pPr marL="377992" indent="-377992" algn="l" defTabSz="1511967" rtl="0" eaLnBrk="1" latinLnBrk="0" hangingPunct="1">
        <a:lnSpc>
          <a:spcPct val="90000"/>
        </a:lnSpc>
        <a:spcBef>
          <a:spcPts val="1653"/>
        </a:spcBef>
        <a:buFont typeface="Arial" panose="020B0604020202020204" pitchFamily="34" charset="0"/>
        <a:buChar char="•"/>
        <a:defRPr sz="8485" kern="1200">
          <a:solidFill>
            <a:srgbClr val="F3B229"/>
          </a:solidFill>
          <a:latin typeface="Arial" charset="0"/>
          <a:ea typeface="Arial" charset="0"/>
          <a:cs typeface="Arial" charset="0"/>
        </a:defRPr>
      </a:lvl1pPr>
      <a:lvl2pPr marL="1133975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7636" kern="1200">
          <a:solidFill>
            <a:srgbClr val="F3B229"/>
          </a:solidFill>
          <a:latin typeface="Arial" charset="0"/>
          <a:ea typeface="Arial" charset="0"/>
          <a:cs typeface="Arial" charset="0"/>
        </a:defRPr>
      </a:lvl2pPr>
      <a:lvl3pPr marL="1889959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6222" kern="1200">
          <a:solidFill>
            <a:srgbClr val="F3B229"/>
          </a:solidFill>
          <a:latin typeface="Arial" charset="0"/>
          <a:ea typeface="Arial" charset="0"/>
          <a:cs typeface="Arial" charset="0"/>
        </a:defRPr>
      </a:lvl3pPr>
      <a:lvl4pPr marL="2645942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6222" kern="1200">
          <a:solidFill>
            <a:srgbClr val="F3B229"/>
          </a:solidFill>
          <a:latin typeface="Arial" charset="0"/>
          <a:ea typeface="Arial" charset="0"/>
          <a:cs typeface="Arial" charset="0"/>
        </a:defRPr>
      </a:lvl4pPr>
      <a:lvl5pPr marL="3401926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6222" kern="1200">
          <a:solidFill>
            <a:srgbClr val="F3B229"/>
          </a:solidFill>
          <a:latin typeface="Arial" charset="0"/>
          <a:ea typeface="Arial" charset="0"/>
          <a:cs typeface="Arial" charset="0"/>
        </a:defRPr>
      </a:lvl5pPr>
      <a:lvl6pPr marL="4157909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6pPr>
      <a:lvl7pPr marL="4913893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7pPr>
      <a:lvl8pPr marL="5669876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8pPr>
      <a:lvl9pPr marL="6425860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1pPr>
      <a:lvl2pPr marL="755984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7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3pPr>
      <a:lvl4pPr marL="2267951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4pPr>
      <a:lvl5pPr marL="3023934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5pPr>
      <a:lvl6pPr marL="3779918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6pPr>
      <a:lvl7pPr marL="4535901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7pPr>
      <a:lvl8pPr marL="5291885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8pPr>
      <a:lvl9pPr marL="6047868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4A77E-0BBF-E816-97F1-A725E6AEA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128" y="1493935"/>
            <a:ext cx="9706302" cy="470504"/>
          </a:xfrm>
        </p:spPr>
        <p:txBody>
          <a:bodyPr/>
          <a:lstStyle/>
          <a:p>
            <a:r>
              <a:rPr lang="en-US" dirty="0"/>
              <a:t>Titel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0CA0-70A2-D82F-925A-3AC0FEAD5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129" y="2697296"/>
            <a:ext cx="13040440" cy="7165161"/>
          </a:xfrm>
        </p:spPr>
        <p:txBody>
          <a:bodyPr/>
          <a:lstStyle/>
          <a:p>
            <a:pPr marL="24695" indent="0">
              <a:buNone/>
            </a:pPr>
            <a:r>
              <a:rPr lang="en-US" b="1" dirty="0"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Ziel</a:t>
            </a:r>
          </a:p>
          <a:p>
            <a:pPr marL="24695" indent="0">
              <a:buNone/>
            </a:pPr>
            <a:r>
              <a:rPr lang="en-US" dirty="0" err="1"/>
              <a:t>Inhalt</a:t>
            </a:r>
            <a:br>
              <a:rPr lang="en-US" dirty="0"/>
            </a:br>
            <a:r>
              <a:rPr lang="en-US" dirty="0" err="1"/>
              <a:t>Inhalt</a:t>
            </a:r>
            <a:br>
              <a:rPr lang="en-US" dirty="0"/>
            </a:br>
            <a:r>
              <a:rPr lang="en-US" dirty="0" err="1"/>
              <a:t>Inhalt</a:t>
            </a:r>
            <a:endParaRPr lang="en-US" dirty="0"/>
          </a:p>
          <a:p>
            <a:pPr marL="24695" indent="0">
              <a:buNone/>
            </a:pPr>
            <a:r>
              <a:rPr lang="en-US" b="1" dirty="0" err="1"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Projektumfang</a:t>
            </a:r>
            <a:endParaRPr lang="en-US" b="1" dirty="0">
              <a:latin typeface="Open Sans ExtraBold" pitchFamily="2" charset="0"/>
              <a:ea typeface="Open Sans ExtraBold" pitchFamily="2" charset="0"/>
              <a:cs typeface="Open Sans ExtraBold" pitchFamily="2" charset="0"/>
            </a:endParaRPr>
          </a:p>
          <a:p>
            <a:pPr marL="24695" indent="0">
              <a:buNone/>
            </a:pPr>
            <a:r>
              <a:rPr lang="en-US" dirty="0" err="1"/>
              <a:t>Inhalt</a:t>
            </a:r>
            <a:br>
              <a:rPr lang="en-US" dirty="0"/>
            </a:br>
            <a:r>
              <a:rPr lang="en-US" dirty="0" err="1"/>
              <a:t>Inhalt</a:t>
            </a:r>
            <a:br>
              <a:rPr lang="en-US" dirty="0"/>
            </a:br>
            <a:r>
              <a:rPr lang="en-US" dirty="0" err="1"/>
              <a:t>Inhalt</a:t>
            </a:r>
            <a:endParaRPr lang="en-US" dirty="0"/>
          </a:p>
          <a:p>
            <a:pPr marL="24695" indent="0">
              <a:buNone/>
            </a:pPr>
            <a:r>
              <a:rPr lang="en-US" b="1" dirty="0" err="1"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Ergebnis</a:t>
            </a:r>
            <a:endParaRPr lang="en-US" b="1" dirty="0">
              <a:latin typeface="Open Sans ExtraBold" pitchFamily="2" charset="0"/>
              <a:ea typeface="Open Sans ExtraBold" pitchFamily="2" charset="0"/>
              <a:cs typeface="Open Sans ExtraBold" pitchFamily="2" charset="0"/>
            </a:endParaRPr>
          </a:p>
          <a:p>
            <a:pPr marL="24695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Donec </a:t>
            </a:r>
            <a:r>
              <a:rPr lang="en-US" dirty="0" err="1"/>
              <a:t>vulputate</a:t>
            </a:r>
            <a:r>
              <a:rPr lang="en-US" dirty="0"/>
              <a:t> et </a:t>
            </a:r>
            <a:r>
              <a:rPr lang="en-US" dirty="0" err="1"/>
              <a:t>massa</a:t>
            </a:r>
            <a:r>
              <a:rPr lang="en-US" dirty="0"/>
              <a:t> at </a:t>
            </a:r>
            <a:r>
              <a:rPr lang="en-US" dirty="0" err="1"/>
              <a:t>aliquet</a:t>
            </a:r>
            <a:r>
              <a:rPr lang="en-US" dirty="0"/>
              <a:t>. </a:t>
            </a:r>
            <a:r>
              <a:rPr lang="en-US" dirty="0" err="1"/>
              <a:t>Nullam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. </a:t>
            </a:r>
            <a:r>
              <a:rPr lang="en-US" dirty="0" err="1"/>
              <a:t>Curabitur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ipsum in dui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vitae vestibulum </a:t>
            </a:r>
            <a:r>
              <a:rPr lang="en-US" dirty="0" err="1"/>
              <a:t>nibh</a:t>
            </a:r>
            <a:r>
              <a:rPr lang="en-US" dirty="0"/>
              <a:t>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F201AC-F808-66A9-9960-6ACCF9C224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4128" y="2111032"/>
            <a:ext cx="13040440" cy="470504"/>
          </a:xfrm>
        </p:spPr>
        <p:txBody>
          <a:bodyPr/>
          <a:lstStyle/>
          <a:p>
            <a:r>
              <a:rPr lang="en-US" dirty="0" err="1"/>
              <a:t>Untertitel</a:t>
            </a:r>
            <a:endParaRPr lang="en-US" dirty="0"/>
          </a:p>
        </p:txBody>
      </p:sp>
      <p:pic>
        <p:nvPicPr>
          <p:cNvPr id="8" name="Picture 7" descr="A computer on a table&#10;&#10;AI-generated content may be incorrect.">
            <a:extLst>
              <a:ext uri="{FF2B5EF4-FFF2-40B4-BE49-F238E27FC236}">
                <a16:creationId xmlns:a16="http://schemas.microsoft.com/office/drawing/2014/main" id="{D112CBA9-231D-8A0B-653B-2B77886FCD5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292" r="16959"/>
          <a:stretch>
            <a:fillRect/>
          </a:stretch>
        </p:blipFill>
        <p:spPr>
          <a:xfrm>
            <a:off x="6704913" y="2518158"/>
            <a:ext cx="7200000" cy="56554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37141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33C76B1-04A0-0A48-9360-38B3A901F7B4}" vid="{485D670E-7BD9-CB4F-89B6-AB105868289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</TotalTime>
  <Words>48</Words>
  <Application>Microsoft Macintosh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Open Sans ExtraBold</vt:lpstr>
      <vt:lpstr>Open Sans Light</vt:lpstr>
      <vt:lpstr>Office Theme</vt:lpstr>
      <vt:lpstr>Titel</vt:lpstr>
    </vt:vector>
  </TitlesOfParts>
  <Manager/>
  <Company>HTL Pinkafeld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Sophie Quaritsch</cp:lastModifiedBy>
  <cp:revision>25</cp:revision>
  <cp:lastPrinted>2017-11-24T17:47:23Z</cp:lastPrinted>
  <dcterms:created xsi:type="dcterms:W3CDTF">2018-03-05T13:51:43Z</dcterms:created>
  <dcterms:modified xsi:type="dcterms:W3CDTF">2025-11-15T11:49:12Z</dcterms:modified>
  <cp:category/>
</cp:coreProperties>
</file>